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3" r:id="rId1"/>
  </p:sldMasterIdLst>
  <p:sldIdLst>
    <p:sldId id="256" r:id="rId2"/>
    <p:sldId id="258" r:id="rId3"/>
    <p:sldId id="260" r:id="rId4"/>
    <p:sldId id="273" r:id="rId5"/>
    <p:sldId id="261" r:id="rId6"/>
    <p:sldId id="274" r:id="rId7"/>
    <p:sldId id="266" r:id="rId8"/>
    <p:sldId id="275" r:id="rId9"/>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1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A190129-2234-67F3-B2DA-563BEE87D67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3A81A03-1D45-C173-58E5-B819EE735611}"/>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8294F253-6137-4A8A-AABF-A4F4E572ED1D}"/>
              </a:ext>
            </a:extLst>
          </p:cNvPr>
          <p:cNvSpPr>
            <a:spLocks noGrp="1"/>
          </p:cNvSpPr>
          <p:nvPr>
            <p:ph type="sldNum" sz="quarter" idx="12"/>
          </p:nvPr>
        </p:nvSpPr>
        <p:spPr/>
        <p:txBody>
          <a:bodyPr/>
          <a:lstStyle>
            <a:lvl1pPr>
              <a:defRPr/>
            </a:lvl1pPr>
          </a:lstStyle>
          <a:p>
            <a:pPr>
              <a:defRPr/>
            </a:pPr>
            <a:fld id="{54CE7EB9-C217-4948-85C7-AD5F9C84D095}" type="slidenum">
              <a:rPr lang="en-US" altLang="en-US"/>
              <a:pPr>
                <a:defRPr/>
              </a:pPr>
              <a:t>‹#›</a:t>
            </a:fld>
            <a:endParaRPr lang="en-US" altLang="en-US"/>
          </a:p>
        </p:txBody>
      </p:sp>
    </p:spTree>
    <p:extLst>
      <p:ext uri="{BB962C8B-B14F-4D97-AF65-F5344CB8AC3E}">
        <p14:creationId xmlns:p14="http://schemas.microsoft.com/office/powerpoint/2010/main" val="2056199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4439094-D532-6F59-2AE8-083F83F40B1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CB4391B6-1250-D6FD-911D-018BBE75BE6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D4A2D6E-8C7D-DD02-5B12-436E10F186FB}"/>
              </a:ext>
            </a:extLst>
          </p:cNvPr>
          <p:cNvSpPr>
            <a:spLocks noGrp="1"/>
          </p:cNvSpPr>
          <p:nvPr>
            <p:ph type="sldNum" sz="quarter" idx="12"/>
          </p:nvPr>
        </p:nvSpPr>
        <p:spPr/>
        <p:txBody>
          <a:bodyPr/>
          <a:lstStyle>
            <a:lvl1pPr>
              <a:defRPr/>
            </a:lvl1pPr>
          </a:lstStyle>
          <a:p>
            <a:pPr>
              <a:defRPr/>
            </a:pPr>
            <a:fld id="{47627889-E25A-4AEA-A9E8-04C1BEB4AB36}" type="slidenum">
              <a:rPr lang="en-US" altLang="en-US"/>
              <a:pPr>
                <a:defRPr/>
              </a:pPr>
              <a:t>‹#›</a:t>
            </a:fld>
            <a:endParaRPr lang="en-US" altLang="en-US"/>
          </a:p>
        </p:txBody>
      </p:sp>
    </p:spTree>
    <p:extLst>
      <p:ext uri="{BB962C8B-B14F-4D97-AF65-F5344CB8AC3E}">
        <p14:creationId xmlns:p14="http://schemas.microsoft.com/office/powerpoint/2010/main" val="1210672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5B8922A-F90A-0EF0-2340-D6CAC4BAC9D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A350928-2DB9-6942-381D-BAC2AB207A6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0826910-D381-DE20-2331-2A4A3452B298}"/>
              </a:ext>
            </a:extLst>
          </p:cNvPr>
          <p:cNvSpPr>
            <a:spLocks noGrp="1"/>
          </p:cNvSpPr>
          <p:nvPr>
            <p:ph type="sldNum" sz="quarter" idx="12"/>
          </p:nvPr>
        </p:nvSpPr>
        <p:spPr/>
        <p:txBody>
          <a:bodyPr/>
          <a:lstStyle>
            <a:lvl1pPr>
              <a:defRPr/>
            </a:lvl1pPr>
          </a:lstStyle>
          <a:p>
            <a:pPr>
              <a:defRPr/>
            </a:pPr>
            <a:fld id="{99B9006C-3331-4CD2-ACEA-4166762554E7}" type="slidenum">
              <a:rPr lang="en-US" altLang="en-US"/>
              <a:pPr>
                <a:defRPr/>
              </a:pPr>
              <a:t>‹#›</a:t>
            </a:fld>
            <a:endParaRPr lang="en-US" altLang="en-US"/>
          </a:p>
        </p:txBody>
      </p:sp>
    </p:spTree>
    <p:extLst>
      <p:ext uri="{BB962C8B-B14F-4D97-AF65-F5344CB8AC3E}">
        <p14:creationId xmlns:p14="http://schemas.microsoft.com/office/powerpoint/2010/main" val="3586549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2EC4608-46B8-3731-B152-17293EAFFB0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3C367C0-6A44-16EA-1DA7-DE7C95B4547B}"/>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B6BBDEA4-2846-0ABB-14F1-E7FB22E1DD15}"/>
              </a:ext>
            </a:extLst>
          </p:cNvPr>
          <p:cNvSpPr>
            <a:spLocks noGrp="1"/>
          </p:cNvSpPr>
          <p:nvPr>
            <p:ph type="sldNum" sz="quarter" idx="12"/>
          </p:nvPr>
        </p:nvSpPr>
        <p:spPr/>
        <p:txBody>
          <a:bodyPr/>
          <a:lstStyle>
            <a:lvl1pPr>
              <a:defRPr/>
            </a:lvl1pPr>
          </a:lstStyle>
          <a:p>
            <a:pPr>
              <a:defRPr/>
            </a:pPr>
            <a:fld id="{D675D95A-ECE4-4C4A-A727-FFB7F4B8C046}" type="slidenum">
              <a:rPr lang="en-US" altLang="en-US"/>
              <a:pPr>
                <a:defRPr/>
              </a:pPr>
              <a:t>‹#›</a:t>
            </a:fld>
            <a:endParaRPr lang="en-US" altLang="en-US"/>
          </a:p>
        </p:txBody>
      </p:sp>
    </p:spTree>
    <p:extLst>
      <p:ext uri="{BB962C8B-B14F-4D97-AF65-F5344CB8AC3E}">
        <p14:creationId xmlns:p14="http://schemas.microsoft.com/office/powerpoint/2010/main" val="671065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5D6E9C-6F37-C3E4-0804-4BD9A5718F6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613C8DD-9ED3-D013-AF10-A6D064EFC71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102E2BE-177C-E554-8C13-35996EFD6F2A}"/>
              </a:ext>
            </a:extLst>
          </p:cNvPr>
          <p:cNvSpPr>
            <a:spLocks noGrp="1"/>
          </p:cNvSpPr>
          <p:nvPr>
            <p:ph type="sldNum" sz="quarter" idx="12"/>
          </p:nvPr>
        </p:nvSpPr>
        <p:spPr/>
        <p:txBody>
          <a:bodyPr/>
          <a:lstStyle>
            <a:lvl1pPr>
              <a:defRPr/>
            </a:lvl1pPr>
          </a:lstStyle>
          <a:p>
            <a:pPr>
              <a:defRPr/>
            </a:pPr>
            <a:fld id="{EDDC97C0-D110-49D1-BEB2-BB9CC6F5A7B3}" type="slidenum">
              <a:rPr lang="en-US" altLang="en-US"/>
              <a:pPr>
                <a:defRPr/>
              </a:pPr>
              <a:t>‹#›</a:t>
            </a:fld>
            <a:endParaRPr lang="en-US" altLang="en-US"/>
          </a:p>
        </p:txBody>
      </p:sp>
    </p:spTree>
    <p:extLst>
      <p:ext uri="{BB962C8B-B14F-4D97-AF65-F5344CB8AC3E}">
        <p14:creationId xmlns:p14="http://schemas.microsoft.com/office/powerpoint/2010/main" val="328821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A1852AD1-35A1-3291-761E-D59F373FD0D1}"/>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9C43C8D8-AA57-B839-BFC0-CD4D43F239B8}"/>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170C531C-56B5-82BB-560E-1A378DD42A96}"/>
              </a:ext>
            </a:extLst>
          </p:cNvPr>
          <p:cNvSpPr>
            <a:spLocks noGrp="1"/>
          </p:cNvSpPr>
          <p:nvPr>
            <p:ph type="sldNum" sz="quarter" idx="12"/>
          </p:nvPr>
        </p:nvSpPr>
        <p:spPr/>
        <p:txBody>
          <a:bodyPr/>
          <a:lstStyle>
            <a:lvl1pPr>
              <a:defRPr/>
            </a:lvl1pPr>
          </a:lstStyle>
          <a:p>
            <a:pPr>
              <a:defRPr/>
            </a:pPr>
            <a:fld id="{963668CC-8412-4F20-99DC-19F40E4A2438}" type="slidenum">
              <a:rPr lang="en-US" altLang="en-US"/>
              <a:pPr>
                <a:defRPr/>
              </a:pPr>
              <a:t>‹#›</a:t>
            </a:fld>
            <a:endParaRPr lang="en-US" altLang="en-US"/>
          </a:p>
        </p:txBody>
      </p:sp>
    </p:spTree>
    <p:extLst>
      <p:ext uri="{BB962C8B-B14F-4D97-AF65-F5344CB8AC3E}">
        <p14:creationId xmlns:p14="http://schemas.microsoft.com/office/powerpoint/2010/main" val="2419546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1FBCD104-B920-2E67-38E0-D0CB0284855D}"/>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80821526-095B-93B6-5A66-F51358A19F83}"/>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9872F110-C440-7F42-12BD-2627E68B6A69}"/>
              </a:ext>
            </a:extLst>
          </p:cNvPr>
          <p:cNvSpPr>
            <a:spLocks noGrp="1"/>
          </p:cNvSpPr>
          <p:nvPr>
            <p:ph type="sldNum" sz="quarter" idx="12"/>
          </p:nvPr>
        </p:nvSpPr>
        <p:spPr/>
        <p:txBody>
          <a:bodyPr/>
          <a:lstStyle>
            <a:lvl1pPr>
              <a:defRPr/>
            </a:lvl1pPr>
          </a:lstStyle>
          <a:p>
            <a:pPr>
              <a:defRPr/>
            </a:pPr>
            <a:fld id="{3FBD20AA-4FA3-4574-AF2E-C892F1D4D3E9}" type="slidenum">
              <a:rPr lang="en-US" altLang="en-US"/>
              <a:pPr>
                <a:defRPr/>
              </a:pPr>
              <a:t>‹#›</a:t>
            </a:fld>
            <a:endParaRPr lang="en-US" altLang="en-US"/>
          </a:p>
        </p:txBody>
      </p:sp>
    </p:spTree>
    <p:extLst>
      <p:ext uri="{BB962C8B-B14F-4D97-AF65-F5344CB8AC3E}">
        <p14:creationId xmlns:p14="http://schemas.microsoft.com/office/powerpoint/2010/main" val="2823320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6599DC8-EEB1-22F7-B291-ADCA067A2857}"/>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6018DC5B-D292-BED2-F5B0-BB16B01C98D1}"/>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3E65FFD1-B1C4-5691-6F2A-A484DC985937}"/>
              </a:ext>
            </a:extLst>
          </p:cNvPr>
          <p:cNvSpPr>
            <a:spLocks noGrp="1"/>
          </p:cNvSpPr>
          <p:nvPr>
            <p:ph type="sldNum" sz="quarter" idx="12"/>
          </p:nvPr>
        </p:nvSpPr>
        <p:spPr/>
        <p:txBody>
          <a:bodyPr/>
          <a:lstStyle>
            <a:lvl1pPr>
              <a:defRPr/>
            </a:lvl1pPr>
          </a:lstStyle>
          <a:p>
            <a:pPr>
              <a:defRPr/>
            </a:pPr>
            <a:fld id="{EB2F3CDC-F647-42A6-B37E-7D53385F241B}" type="slidenum">
              <a:rPr lang="en-US" altLang="en-US"/>
              <a:pPr>
                <a:defRPr/>
              </a:pPr>
              <a:t>‹#›</a:t>
            </a:fld>
            <a:endParaRPr lang="en-US" altLang="en-US"/>
          </a:p>
        </p:txBody>
      </p:sp>
    </p:spTree>
    <p:extLst>
      <p:ext uri="{BB962C8B-B14F-4D97-AF65-F5344CB8AC3E}">
        <p14:creationId xmlns:p14="http://schemas.microsoft.com/office/powerpoint/2010/main" val="3683126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CBACCAD-53BB-52DB-C5D1-1BBBBC7F92FB}"/>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82F1024C-D905-4D5E-4119-56BD2A31C7DC}"/>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8C87D286-2C50-4986-FFC9-F4BC2C285BF8}"/>
              </a:ext>
            </a:extLst>
          </p:cNvPr>
          <p:cNvSpPr>
            <a:spLocks noGrp="1"/>
          </p:cNvSpPr>
          <p:nvPr>
            <p:ph type="sldNum" sz="quarter" idx="12"/>
          </p:nvPr>
        </p:nvSpPr>
        <p:spPr/>
        <p:txBody>
          <a:bodyPr/>
          <a:lstStyle>
            <a:lvl1pPr>
              <a:defRPr/>
            </a:lvl1pPr>
          </a:lstStyle>
          <a:p>
            <a:pPr>
              <a:defRPr/>
            </a:pPr>
            <a:fld id="{18C950E0-F6C9-4867-9931-C6CB72AD4491}" type="slidenum">
              <a:rPr lang="en-US" altLang="en-US"/>
              <a:pPr>
                <a:defRPr/>
              </a:pPr>
              <a:t>‹#›</a:t>
            </a:fld>
            <a:endParaRPr lang="en-US" altLang="en-US"/>
          </a:p>
        </p:txBody>
      </p:sp>
    </p:spTree>
    <p:extLst>
      <p:ext uri="{BB962C8B-B14F-4D97-AF65-F5344CB8AC3E}">
        <p14:creationId xmlns:p14="http://schemas.microsoft.com/office/powerpoint/2010/main" val="1782042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B810A37-E17C-2431-34AB-E30947AFD7D2}"/>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E966C492-0EE4-7B93-F6F3-285932B66BC5}"/>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9471DA1-8140-D92E-A280-941D9F1D301E}"/>
              </a:ext>
            </a:extLst>
          </p:cNvPr>
          <p:cNvSpPr>
            <a:spLocks noGrp="1"/>
          </p:cNvSpPr>
          <p:nvPr>
            <p:ph type="sldNum" sz="quarter" idx="12"/>
          </p:nvPr>
        </p:nvSpPr>
        <p:spPr/>
        <p:txBody>
          <a:bodyPr/>
          <a:lstStyle>
            <a:lvl1pPr>
              <a:defRPr/>
            </a:lvl1pPr>
          </a:lstStyle>
          <a:p>
            <a:pPr>
              <a:defRPr/>
            </a:pPr>
            <a:fld id="{C312650F-9A62-4366-8098-6DA11E43AFFE}" type="slidenum">
              <a:rPr lang="en-US" altLang="en-US"/>
              <a:pPr>
                <a:defRPr/>
              </a:pPr>
              <a:t>‹#›</a:t>
            </a:fld>
            <a:endParaRPr lang="en-US" altLang="en-US"/>
          </a:p>
        </p:txBody>
      </p:sp>
    </p:spTree>
    <p:extLst>
      <p:ext uri="{BB962C8B-B14F-4D97-AF65-F5344CB8AC3E}">
        <p14:creationId xmlns:p14="http://schemas.microsoft.com/office/powerpoint/2010/main" val="1301294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3B2C4EF-07A3-1485-3B33-3ABE2538EA84}"/>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1569C13A-9044-718F-84A7-362AB89AA865}"/>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B11C469-50ED-C5FB-7831-063C68F5724B}"/>
              </a:ext>
            </a:extLst>
          </p:cNvPr>
          <p:cNvSpPr>
            <a:spLocks noGrp="1"/>
          </p:cNvSpPr>
          <p:nvPr>
            <p:ph type="sldNum" sz="quarter" idx="12"/>
          </p:nvPr>
        </p:nvSpPr>
        <p:spPr/>
        <p:txBody>
          <a:bodyPr/>
          <a:lstStyle>
            <a:lvl1pPr>
              <a:defRPr/>
            </a:lvl1pPr>
          </a:lstStyle>
          <a:p>
            <a:pPr>
              <a:defRPr/>
            </a:pPr>
            <a:fld id="{C061744E-3F39-43A2-9A41-049684D11970}" type="slidenum">
              <a:rPr lang="en-US" altLang="en-US"/>
              <a:pPr>
                <a:defRPr/>
              </a:pPr>
              <a:t>‹#›</a:t>
            </a:fld>
            <a:endParaRPr lang="en-US" altLang="en-US"/>
          </a:p>
        </p:txBody>
      </p:sp>
    </p:spTree>
    <p:extLst>
      <p:ext uri="{BB962C8B-B14F-4D97-AF65-F5344CB8AC3E}">
        <p14:creationId xmlns:p14="http://schemas.microsoft.com/office/powerpoint/2010/main" val="1728770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6B53C9-FC5D-4F29-F483-61F4B630131D}"/>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F8AA57E2-61E6-43D8-CE4A-513E061D2DB6}"/>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23A5CD0-D7A8-B164-E7B6-3368EB344D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243CA999-5FE9-C270-A807-331D1E4AA6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A2A5EC78-A7B5-B6A6-427F-2A50471294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D7465CA-0740-4E74-9E7E-540E3966A132}"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F932A3E-3FDD-29A4-0B7A-DED11272459F}"/>
              </a:ext>
            </a:extLst>
          </p:cNvPr>
          <p:cNvSpPr>
            <a:spLocks noGrp="1"/>
          </p:cNvSpPr>
          <p:nvPr>
            <p:ph type="subTitle" idx="1"/>
          </p:nvPr>
        </p:nvSpPr>
        <p:spPr>
          <a:xfrm>
            <a:off x="1524000" y="2024844"/>
            <a:ext cx="9144000" cy="2808312"/>
          </a:xfrm>
        </p:spPr>
        <p:txBody>
          <a:bodyPr/>
          <a:lstStyle/>
          <a:p>
            <a:r>
              <a:rPr lang="en-AU" altLang="en-US" sz="2000" dirty="0">
                <a:cs typeface="Times New Roman" panose="02020603050405020304" pitchFamily="18" charset="0"/>
              </a:rPr>
              <a:t>Verse 1</a:t>
            </a:r>
          </a:p>
          <a:p>
            <a:r>
              <a:rPr lang="en-AU" altLang="en-US" sz="4000" dirty="0">
                <a:cs typeface="Times New Roman" panose="02020603050405020304" pitchFamily="18" charset="0"/>
              </a:rPr>
              <a:t>O to be like thee! </a:t>
            </a:r>
            <a:r>
              <a:rPr lang="en-AU" altLang="en-US" sz="4000" dirty="0" err="1">
                <a:cs typeface="Times New Roman" panose="02020603050405020304" pitchFamily="18" charset="0"/>
              </a:rPr>
              <a:t>blessèd</a:t>
            </a:r>
            <a:r>
              <a:rPr lang="en-AU" altLang="en-US" sz="4000" dirty="0">
                <a:cs typeface="Times New Roman" panose="02020603050405020304" pitchFamily="18" charset="0"/>
              </a:rPr>
              <a:t> Redeemer,</a:t>
            </a:r>
            <a:br>
              <a:rPr lang="en-AU" altLang="en-US" sz="4000" dirty="0">
                <a:cs typeface="Times New Roman" panose="02020603050405020304" pitchFamily="18" charset="0"/>
              </a:rPr>
            </a:br>
            <a:r>
              <a:rPr lang="en-AU" altLang="en-US" sz="4000" dirty="0">
                <a:cs typeface="Times New Roman" panose="02020603050405020304" pitchFamily="18" charset="0"/>
              </a:rPr>
              <a:t>This is my constant longing and prayer,</a:t>
            </a:r>
            <a:br>
              <a:rPr lang="en-AU" altLang="en-US" sz="4000" dirty="0">
                <a:cs typeface="Times New Roman" panose="02020603050405020304" pitchFamily="18" charset="0"/>
              </a:rPr>
            </a:br>
            <a:r>
              <a:rPr lang="en-AU" altLang="en-US" sz="4000" dirty="0">
                <a:cs typeface="Times New Roman" panose="02020603050405020304" pitchFamily="18" charset="0"/>
              </a:rPr>
              <a:t>Gladly I'll forfeit all of earth's treasures,</a:t>
            </a:r>
            <a:br>
              <a:rPr lang="en-AU" altLang="en-US" sz="4000" dirty="0">
                <a:cs typeface="Times New Roman" panose="02020603050405020304" pitchFamily="18" charset="0"/>
              </a:rPr>
            </a:br>
            <a:r>
              <a:rPr lang="en-AU" altLang="en-US" sz="4000" dirty="0">
                <a:cs typeface="Times New Roman" panose="02020603050405020304" pitchFamily="18" charset="0"/>
              </a:rPr>
              <a:t>Jesus, thy perfect likeness to wear.</a:t>
            </a:r>
            <a:r>
              <a:rPr lang="en-US" altLang="en-US" sz="4000" dirty="0"/>
              <a:t> </a:t>
            </a:r>
            <a:endParaRPr lang="en-AU" altLang="en-US" sz="40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4E5804-1A74-3B41-444F-60495529D808}"/>
              </a:ext>
            </a:extLst>
          </p:cNvPr>
          <p:cNvSpPr>
            <a:spLocks noGrp="1"/>
          </p:cNvSpPr>
          <p:nvPr>
            <p:ph type="subTitle" idx="1"/>
          </p:nvPr>
        </p:nvSpPr>
        <p:spPr>
          <a:xfrm>
            <a:off x="1524000" y="1556792"/>
            <a:ext cx="9144000" cy="3744416"/>
          </a:xfrm>
        </p:spPr>
        <p:txBody>
          <a:bodyPr/>
          <a:lstStyle/>
          <a:p>
            <a:r>
              <a:rPr lang="en-AU" altLang="en-US" sz="2000" dirty="0">
                <a:cs typeface="Times New Roman" panose="02020603050405020304" pitchFamily="18" charset="0"/>
              </a:rPr>
              <a:t>Chorus</a:t>
            </a:r>
            <a:br>
              <a:rPr lang="en-AU" altLang="en-US" dirty="0">
                <a:cs typeface="Times New Roman" panose="02020603050405020304" pitchFamily="18" charset="0"/>
              </a:rPr>
            </a:br>
            <a:r>
              <a:rPr lang="en-AU" altLang="en-US" sz="4000" dirty="0">
                <a:cs typeface="Times New Roman" panose="02020603050405020304" pitchFamily="18" charset="0"/>
              </a:rPr>
              <a:t>O to be like thee! O to be like thee,</a:t>
            </a:r>
            <a:br>
              <a:rPr lang="en-AU" altLang="en-US" sz="4000" dirty="0">
                <a:cs typeface="Times New Roman" panose="02020603050405020304" pitchFamily="18" charset="0"/>
              </a:rPr>
            </a:br>
            <a:r>
              <a:rPr lang="en-AU" altLang="en-US" sz="4000" dirty="0" err="1">
                <a:cs typeface="Times New Roman" panose="02020603050405020304" pitchFamily="18" charset="0"/>
              </a:rPr>
              <a:t>Blessèd</a:t>
            </a:r>
            <a:r>
              <a:rPr lang="en-AU" altLang="en-US" sz="4000" dirty="0">
                <a:cs typeface="Times New Roman" panose="02020603050405020304" pitchFamily="18" charset="0"/>
              </a:rPr>
              <a:t> Redeemer, pure as thou art!</a:t>
            </a:r>
            <a:br>
              <a:rPr lang="en-AU" altLang="en-US" sz="4000" dirty="0">
                <a:cs typeface="Times New Roman" panose="02020603050405020304" pitchFamily="18" charset="0"/>
              </a:rPr>
            </a:br>
            <a:r>
              <a:rPr lang="en-AU" altLang="en-US" sz="4000" dirty="0">
                <a:cs typeface="Times New Roman" panose="02020603050405020304" pitchFamily="18" charset="0"/>
              </a:rPr>
              <a:t>Come in thy sweetness, </a:t>
            </a:r>
            <a:br>
              <a:rPr lang="en-AU" altLang="en-US" sz="4000" dirty="0">
                <a:cs typeface="Times New Roman" panose="02020603050405020304" pitchFamily="18" charset="0"/>
              </a:rPr>
            </a:br>
            <a:r>
              <a:rPr lang="en-AU" altLang="en-US" sz="4000" dirty="0">
                <a:cs typeface="Times New Roman" panose="02020603050405020304" pitchFamily="18" charset="0"/>
              </a:rPr>
              <a:t>come in thy fullness;</a:t>
            </a:r>
            <a:br>
              <a:rPr lang="en-AU" altLang="en-US" sz="4000" dirty="0">
                <a:cs typeface="Times New Roman" panose="02020603050405020304" pitchFamily="18" charset="0"/>
              </a:rPr>
            </a:br>
            <a:r>
              <a:rPr lang="en-AU" altLang="en-US" sz="4000" dirty="0">
                <a:cs typeface="Times New Roman" panose="02020603050405020304" pitchFamily="18" charset="0"/>
              </a:rPr>
              <a:t>Stamp thine own image </a:t>
            </a:r>
            <a:br>
              <a:rPr lang="en-AU" altLang="en-US" sz="4000" dirty="0">
                <a:cs typeface="Times New Roman" panose="02020603050405020304" pitchFamily="18" charset="0"/>
              </a:rPr>
            </a:br>
            <a:r>
              <a:rPr lang="en-AU" altLang="en-US" sz="4000" dirty="0">
                <a:cs typeface="Times New Roman" panose="02020603050405020304" pitchFamily="18" charset="0"/>
              </a:rPr>
              <a:t>deep on my heart.</a:t>
            </a:r>
            <a:r>
              <a:rPr lang="en-US" altLang="en-US" sz="4000" dirty="0"/>
              <a:t> </a:t>
            </a:r>
            <a:endParaRPr lang="en-AU" altLang="en-US"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15E1677-DFFE-CA56-8A25-B2DDDEB4229E}"/>
              </a:ext>
            </a:extLst>
          </p:cNvPr>
          <p:cNvSpPr>
            <a:spLocks noGrp="1"/>
          </p:cNvSpPr>
          <p:nvPr>
            <p:ph type="subTitle" idx="1"/>
          </p:nvPr>
        </p:nvSpPr>
        <p:spPr>
          <a:xfrm>
            <a:off x="1524000" y="1808820"/>
            <a:ext cx="9144000" cy="3240360"/>
          </a:xfrm>
        </p:spPr>
        <p:txBody>
          <a:bodyPr/>
          <a:lstStyle/>
          <a:p>
            <a:r>
              <a:rPr lang="en-AU" altLang="en-US" sz="2000" dirty="0">
                <a:cs typeface="Times New Roman" panose="02020603050405020304" pitchFamily="18" charset="0"/>
              </a:rPr>
              <a:t>Verse 2</a:t>
            </a:r>
            <a:br>
              <a:rPr lang="en-AU" altLang="en-US" sz="1000" dirty="0">
                <a:cs typeface="Times New Roman" panose="02020603050405020304" pitchFamily="18" charset="0"/>
              </a:rPr>
            </a:br>
            <a:r>
              <a:rPr lang="en-AU" altLang="en-US" sz="4000" dirty="0">
                <a:cs typeface="Times New Roman" panose="02020603050405020304" pitchFamily="18" charset="0"/>
              </a:rPr>
              <a:t>O to be like thee! full of compassion,</a:t>
            </a:r>
            <a:br>
              <a:rPr lang="en-AU" altLang="en-US" sz="4000" dirty="0">
                <a:cs typeface="Times New Roman" panose="02020603050405020304" pitchFamily="18" charset="0"/>
              </a:rPr>
            </a:br>
            <a:r>
              <a:rPr lang="en-AU" altLang="en-US" sz="4000" dirty="0">
                <a:cs typeface="Times New Roman" panose="02020603050405020304" pitchFamily="18" charset="0"/>
              </a:rPr>
              <a:t>Loving, forgiving, tender and kind,</a:t>
            </a:r>
            <a:br>
              <a:rPr lang="en-AU" altLang="en-US" sz="4000" dirty="0">
                <a:cs typeface="Times New Roman" panose="02020603050405020304" pitchFamily="18" charset="0"/>
              </a:rPr>
            </a:br>
            <a:r>
              <a:rPr lang="en-AU" altLang="en-US" sz="4000" dirty="0">
                <a:cs typeface="Times New Roman" panose="02020603050405020304" pitchFamily="18" charset="0"/>
              </a:rPr>
              <a:t>Helping the helpless,</a:t>
            </a:r>
            <a:br>
              <a:rPr lang="en-AU" altLang="en-US" sz="4000" dirty="0">
                <a:cs typeface="Times New Roman" panose="02020603050405020304" pitchFamily="18" charset="0"/>
              </a:rPr>
            </a:br>
            <a:r>
              <a:rPr lang="en-AU" altLang="en-US" sz="4000" dirty="0">
                <a:cs typeface="Times New Roman" panose="02020603050405020304" pitchFamily="18" charset="0"/>
              </a:rPr>
              <a:t>cheering the fainting,</a:t>
            </a:r>
            <a:br>
              <a:rPr lang="en-AU" altLang="en-US" sz="4000" dirty="0">
                <a:cs typeface="Times New Roman" panose="02020603050405020304" pitchFamily="18" charset="0"/>
              </a:rPr>
            </a:br>
            <a:r>
              <a:rPr lang="en-AU" altLang="en-US" sz="4000" dirty="0">
                <a:cs typeface="Times New Roman" panose="02020603050405020304" pitchFamily="18" charset="0"/>
              </a:rPr>
              <a:t>Seeking the wandering sinner to find.</a:t>
            </a:r>
            <a:r>
              <a:rPr lang="en-US" altLang="en-US" sz="4000" dirty="0"/>
              <a:t> </a:t>
            </a:r>
            <a:endParaRPr lang="en-AU" altLang="en-US" sz="4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4E5804-1A74-3B41-444F-60495529D808}"/>
              </a:ext>
            </a:extLst>
          </p:cNvPr>
          <p:cNvSpPr>
            <a:spLocks noGrp="1"/>
          </p:cNvSpPr>
          <p:nvPr>
            <p:ph type="subTitle" idx="1"/>
          </p:nvPr>
        </p:nvSpPr>
        <p:spPr>
          <a:xfrm>
            <a:off x="1524000" y="1556792"/>
            <a:ext cx="9144000" cy="3744416"/>
          </a:xfrm>
        </p:spPr>
        <p:txBody>
          <a:bodyPr/>
          <a:lstStyle/>
          <a:p>
            <a:r>
              <a:rPr lang="en-AU" altLang="en-US" sz="2000" dirty="0">
                <a:cs typeface="Times New Roman" panose="02020603050405020304" pitchFamily="18" charset="0"/>
              </a:rPr>
              <a:t>Chorus</a:t>
            </a:r>
            <a:br>
              <a:rPr lang="en-AU" altLang="en-US" dirty="0">
                <a:cs typeface="Times New Roman" panose="02020603050405020304" pitchFamily="18" charset="0"/>
              </a:rPr>
            </a:br>
            <a:r>
              <a:rPr lang="en-AU" altLang="en-US" sz="4000" dirty="0">
                <a:cs typeface="Times New Roman" panose="02020603050405020304" pitchFamily="18" charset="0"/>
              </a:rPr>
              <a:t>O to be like thee! O to be like thee,</a:t>
            </a:r>
            <a:br>
              <a:rPr lang="en-AU" altLang="en-US" sz="4000" dirty="0">
                <a:cs typeface="Times New Roman" panose="02020603050405020304" pitchFamily="18" charset="0"/>
              </a:rPr>
            </a:br>
            <a:r>
              <a:rPr lang="en-AU" altLang="en-US" sz="4000" dirty="0" err="1">
                <a:cs typeface="Times New Roman" panose="02020603050405020304" pitchFamily="18" charset="0"/>
              </a:rPr>
              <a:t>Blessèd</a:t>
            </a:r>
            <a:r>
              <a:rPr lang="en-AU" altLang="en-US" sz="4000" dirty="0">
                <a:cs typeface="Times New Roman" panose="02020603050405020304" pitchFamily="18" charset="0"/>
              </a:rPr>
              <a:t> Redeemer, pure as thou art!</a:t>
            </a:r>
            <a:br>
              <a:rPr lang="en-AU" altLang="en-US" sz="4000" dirty="0">
                <a:cs typeface="Times New Roman" panose="02020603050405020304" pitchFamily="18" charset="0"/>
              </a:rPr>
            </a:br>
            <a:r>
              <a:rPr lang="en-AU" altLang="en-US" sz="4000" dirty="0">
                <a:cs typeface="Times New Roman" panose="02020603050405020304" pitchFamily="18" charset="0"/>
              </a:rPr>
              <a:t>Come in thy sweetness, </a:t>
            </a:r>
            <a:br>
              <a:rPr lang="en-AU" altLang="en-US" sz="4000" dirty="0">
                <a:cs typeface="Times New Roman" panose="02020603050405020304" pitchFamily="18" charset="0"/>
              </a:rPr>
            </a:br>
            <a:r>
              <a:rPr lang="en-AU" altLang="en-US" sz="4000" dirty="0">
                <a:cs typeface="Times New Roman" panose="02020603050405020304" pitchFamily="18" charset="0"/>
              </a:rPr>
              <a:t>come in thy fullness;</a:t>
            </a:r>
            <a:br>
              <a:rPr lang="en-AU" altLang="en-US" sz="4000" dirty="0">
                <a:cs typeface="Times New Roman" panose="02020603050405020304" pitchFamily="18" charset="0"/>
              </a:rPr>
            </a:br>
            <a:r>
              <a:rPr lang="en-AU" altLang="en-US" sz="4000" dirty="0">
                <a:cs typeface="Times New Roman" panose="02020603050405020304" pitchFamily="18" charset="0"/>
              </a:rPr>
              <a:t>Stamp thine own image </a:t>
            </a:r>
            <a:br>
              <a:rPr lang="en-AU" altLang="en-US" sz="4000" dirty="0">
                <a:cs typeface="Times New Roman" panose="02020603050405020304" pitchFamily="18" charset="0"/>
              </a:rPr>
            </a:br>
            <a:r>
              <a:rPr lang="en-AU" altLang="en-US" sz="4000" dirty="0">
                <a:cs typeface="Times New Roman" panose="02020603050405020304" pitchFamily="18" charset="0"/>
              </a:rPr>
              <a:t>deep on my heart.</a:t>
            </a:r>
            <a:r>
              <a:rPr lang="en-US" altLang="en-US" sz="4000" dirty="0"/>
              <a:t> </a:t>
            </a:r>
            <a:endParaRPr lang="en-AU" altLang="en-US" dirty="0"/>
          </a:p>
        </p:txBody>
      </p:sp>
    </p:spTree>
    <p:extLst>
      <p:ext uri="{BB962C8B-B14F-4D97-AF65-F5344CB8AC3E}">
        <p14:creationId xmlns:p14="http://schemas.microsoft.com/office/powerpoint/2010/main" val="13375343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BC0CE8E-EB8D-2ED4-09C4-D3EF36DD0A9F}"/>
              </a:ext>
            </a:extLst>
          </p:cNvPr>
          <p:cNvSpPr>
            <a:spLocks noGrp="1"/>
          </p:cNvSpPr>
          <p:nvPr>
            <p:ph type="subTitle" idx="1"/>
          </p:nvPr>
        </p:nvSpPr>
        <p:spPr>
          <a:xfrm>
            <a:off x="1524000" y="2096852"/>
            <a:ext cx="9144000" cy="2664296"/>
          </a:xfrm>
        </p:spPr>
        <p:txBody>
          <a:bodyPr/>
          <a:lstStyle/>
          <a:p>
            <a:r>
              <a:rPr lang="en-AU" altLang="en-US" sz="2000" dirty="0">
                <a:cs typeface="Times New Roman" panose="02020603050405020304" pitchFamily="18" charset="0"/>
              </a:rPr>
              <a:t>Verse 3</a:t>
            </a:r>
            <a:br>
              <a:rPr lang="en-AU" altLang="en-US" sz="1400" dirty="0">
                <a:cs typeface="Times New Roman" panose="02020603050405020304" pitchFamily="18" charset="0"/>
              </a:rPr>
            </a:br>
            <a:r>
              <a:rPr lang="en-AU" altLang="en-US" sz="4000" dirty="0">
                <a:cs typeface="Times New Roman" panose="02020603050405020304" pitchFamily="18" charset="0"/>
              </a:rPr>
              <a:t>O to be like thee! lowly in spirit,</a:t>
            </a:r>
            <a:br>
              <a:rPr lang="en-AU" altLang="en-US" sz="4000" dirty="0">
                <a:cs typeface="Times New Roman" panose="02020603050405020304" pitchFamily="18" charset="0"/>
              </a:rPr>
            </a:br>
            <a:r>
              <a:rPr lang="en-AU" altLang="en-US" sz="4000" dirty="0">
                <a:cs typeface="Times New Roman" panose="02020603050405020304" pitchFamily="18" charset="0"/>
              </a:rPr>
              <a:t>Holy and harmless, patient and brave;</a:t>
            </a:r>
            <a:br>
              <a:rPr lang="en-AU" altLang="en-US" sz="4000" dirty="0">
                <a:cs typeface="Times New Roman" panose="02020603050405020304" pitchFamily="18" charset="0"/>
              </a:rPr>
            </a:br>
            <a:r>
              <a:rPr lang="en-AU" altLang="en-US" sz="4000" dirty="0">
                <a:cs typeface="Times New Roman" panose="02020603050405020304" pitchFamily="18" charset="0"/>
              </a:rPr>
              <a:t>Meekly enduring cruel reproaches,</a:t>
            </a:r>
            <a:br>
              <a:rPr lang="en-AU" altLang="en-US" sz="4000" dirty="0">
                <a:cs typeface="Times New Roman" panose="02020603050405020304" pitchFamily="18" charset="0"/>
              </a:rPr>
            </a:br>
            <a:r>
              <a:rPr lang="en-AU" altLang="en-US" sz="4000" dirty="0">
                <a:cs typeface="Times New Roman" panose="02020603050405020304" pitchFamily="18" charset="0"/>
              </a:rPr>
              <a:t>Willing to suffer, others to save.</a:t>
            </a:r>
            <a:r>
              <a:rPr lang="en-US" altLang="en-US" sz="4000" dirty="0"/>
              <a:t> </a:t>
            </a:r>
            <a:endParaRPr lang="en-AU" altLang="en-US" sz="4000" dirty="0"/>
          </a:p>
          <a:p>
            <a:endParaRPr lang="en-AU"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4E5804-1A74-3B41-444F-60495529D808}"/>
              </a:ext>
            </a:extLst>
          </p:cNvPr>
          <p:cNvSpPr>
            <a:spLocks noGrp="1"/>
          </p:cNvSpPr>
          <p:nvPr>
            <p:ph type="subTitle" idx="1"/>
          </p:nvPr>
        </p:nvSpPr>
        <p:spPr>
          <a:xfrm>
            <a:off x="1524000" y="1556792"/>
            <a:ext cx="9144000" cy="3744416"/>
          </a:xfrm>
        </p:spPr>
        <p:txBody>
          <a:bodyPr/>
          <a:lstStyle/>
          <a:p>
            <a:r>
              <a:rPr lang="en-AU" altLang="en-US" sz="2000" dirty="0">
                <a:cs typeface="Times New Roman" panose="02020603050405020304" pitchFamily="18" charset="0"/>
              </a:rPr>
              <a:t>Chorus</a:t>
            </a:r>
            <a:br>
              <a:rPr lang="en-AU" altLang="en-US" dirty="0">
                <a:cs typeface="Times New Roman" panose="02020603050405020304" pitchFamily="18" charset="0"/>
              </a:rPr>
            </a:br>
            <a:r>
              <a:rPr lang="en-AU" altLang="en-US" sz="4000" dirty="0">
                <a:cs typeface="Times New Roman" panose="02020603050405020304" pitchFamily="18" charset="0"/>
              </a:rPr>
              <a:t>O to be like thee! O to be like thee,</a:t>
            </a:r>
            <a:br>
              <a:rPr lang="en-AU" altLang="en-US" sz="4000" dirty="0">
                <a:cs typeface="Times New Roman" panose="02020603050405020304" pitchFamily="18" charset="0"/>
              </a:rPr>
            </a:br>
            <a:r>
              <a:rPr lang="en-AU" altLang="en-US" sz="4000" dirty="0" err="1">
                <a:cs typeface="Times New Roman" panose="02020603050405020304" pitchFamily="18" charset="0"/>
              </a:rPr>
              <a:t>Blessèd</a:t>
            </a:r>
            <a:r>
              <a:rPr lang="en-AU" altLang="en-US" sz="4000" dirty="0">
                <a:cs typeface="Times New Roman" panose="02020603050405020304" pitchFamily="18" charset="0"/>
              </a:rPr>
              <a:t> Redeemer, pure as thou art!</a:t>
            </a:r>
            <a:br>
              <a:rPr lang="en-AU" altLang="en-US" sz="4000" dirty="0">
                <a:cs typeface="Times New Roman" panose="02020603050405020304" pitchFamily="18" charset="0"/>
              </a:rPr>
            </a:br>
            <a:r>
              <a:rPr lang="en-AU" altLang="en-US" sz="4000" dirty="0">
                <a:cs typeface="Times New Roman" panose="02020603050405020304" pitchFamily="18" charset="0"/>
              </a:rPr>
              <a:t>Come in thy sweetness, </a:t>
            </a:r>
            <a:br>
              <a:rPr lang="en-AU" altLang="en-US" sz="4000" dirty="0">
                <a:cs typeface="Times New Roman" panose="02020603050405020304" pitchFamily="18" charset="0"/>
              </a:rPr>
            </a:br>
            <a:r>
              <a:rPr lang="en-AU" altLang="en-US" sz="4000" dirty="0">
                <a:cs typeface="Times New Roman" panose="02020603050405020304" pitchFamily="18" charset="0"/>
              </a:rPr>
              <a:t>come in thy fullness;</a:t>
            </a:r>
            <a:br>
              <a:rPr lang="en-AU" altLang="en-US" sz="4000" dirty="0">
                <a:cs typeface="Times New Roman" panose="02020603050405020304" pitchFamily="18" charset="0"/>
              </a:rPr>
            </a:br>
            <a:r>
              <a:rPr lang="en-AU" altLang="en-US" sz="4000" dirty="0">
                <a:cs typeface="Times New Roman" panose="02020603050405020304" pitchFamily="18" charset="0"/>
              </a:rPr>
              <a:t>Stamp thine own image </a:t>
            </a:r>
            <a:br>
              <a:rPr lang="en-AU" altLang="en-US" sz="4000" dirty="0">
                <a:cs typeface="Times New Roman" panose="02020603050405020304" pitchFamily="18" charset="0"/>
              </a:rPr>
            </a:br>
            <a:r>
              <a:rPr lang="en-AU" altLang="en-US" sz="4000" dirty="0">
                <a:cs typeface="Times New Roman" panose="02020603050405020304" pitchFamily="18" charset="0"/>
              </a:rPr>
              <a:t>deep on my heart.</a:t>
            </a:r>
            <a:r>
              <a:rPr lang="en-US" altLang="en-US" sz="4000" dirty="0"/>
              <a:t> </a:t>
            </a:r>
            <a:endParaRPr lang="en-AU" altLang="en-US" dirty="0"/>
          </a:p>
        </p:txBody>
      </p:sp>
    </p:spTree>
    <p:extLst>
      <p:ext uri="{BB962C8B-B14F-4D97-AF65-F5344CB8AC3E}">
        <p14:creationId xmlns:p14="http://schemas.microsoft.com/office/powerpoint/2010/main" val="157411570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5BCF601-D185-5359-2216-BABCBE554BE5}"/>
              </a:ext>
            </a:extLst>
          </p:cNvPr>
          <p:cNvSpPr>
            <a:spLocks noGrp="1"/>
          </p:cNvSpPr>
          <p:nvPr>
            <p:ph type="subTitle" idx="1"/>
          </p:nvPr>
        </p:nvSpPr>
        <p:spPr>
          <a:xfrm>
            <a:off x="1524000" y="2096852"/>
            <a:ext cx="9144000" cy="2664296"/>
          </a:xfrm>
        </p:spPr>
        <p:txBody>
          <a:bodyPr/>
          <a:lstStyle/>
          <a:p>
            <a:r>
              <a:rPr lang="en-AU" altLang="en-US" sz="2000" dirty="0">
                <a:cs typeface="Times New Roman" panose="02020603050405020304" pitchFamily="18" charset="0"/>
              </a:rPr>
              <a:t>Verse 4</a:t>
            </a:r>
            <a:br>
              <a:rPr lang="en-AU" altLang="en-US" sz="1400" dirty="0">
                <a:cs typeface="Times New Roman" panose="02020603050405020304" pitchFamily="18" charset="0"/>
              </a:rPr>
            </a:br>
            <a:r>
              <a:rPr lang="en-AU" altLang="en-US" sz="4000" dirty="0">
                <a:cs typeface="Times New Roman" panose="02020603050405020304" pitchFamily="18" charset="0"/>
              </a:rPr>
              <a:t>O to be like thee! while I am pleading,</a:t>
            </a:r>
            <a:br>
              <a:rPr lang="en-AU" altLang="en-US" sz="4000" dirty="0">
                <a:cs typeface="Times New Roman" panose="02020603050405020304" pitchFamily="18" charset="0"/>
              </a:rPr>
            </a:br>
            <a:r>
              <a:rPr lang="en-AU" altLang="en-US" sz="4000" dirty="0">
                <a:cs typeface="Times New Roman" panose="02020603050405020304" pitchFamily="18" charset="0"/>
              </a:rPr>
              <a:t>Pour out thy Spirit, fill with thy love;</a:t>
            </a:r>
            <a:br>
              <a:rPr lang="en-AU" altLang="en-US" sz="4000" dirty="0">
                <a:cs typeface="Times New Roman" panose="02020603050405020304" pitchFamily="18" charset="0"/>
              </a:rPr>
            </a:br>
            <a:r>
              <a:rPr lang="en-AU" altLang="en-US" sz="4000" dirty="0">
                <a:cs typeface="Times New Roman" panose="02020603050405020304" pitchFamily="18" charset="0"/>
              </a:rPr>
              <a:t>Make me a temple meet for thy dwelling,</a:t>
            </a:r>
            <a:br>
              <a:rPr lang="en-AU" altLang="en-US" sz="4000" dirty="0">
                <a:cs typeface="Times New Roman" panose="02020603050405020304" pitchFamily="18" charset="0"/>
              </a:rPr>
            </a:br>
            <a:r>
              <a:rPr lang="en-AU" altLang="en-US" sz="4000" dirty="0">
                <a:cs typeface="Times New Roman" panose="02020603050405020304" pitchFamily="18" charset="0"/>
              </a:rPr>
              <a:t>Fit me for life and Heaven above.</a:t>
            </a:r>
            <a:endParaRPr lang="en-AU" altLang="en-US" sz="4000" dirty="0"/>
          </a:p>
          <a:p>
            <a:endParaRPr lang="en-AU"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F4E5804-1A74-3B41-444F-60495529D808}"/>
              </a:ext>
            </a:extLst>
          </p:cNvPr>
          <p:cNvSpPr>
            <a:spLocks noGrp="1"/>
          </p:cNvSpPr>
          <p:nvPr>
            <p:ph type="subTitle" idx="1"/>
          </p:nvPr>
        </p:nvSpPr>
        <p:spPr>
          <a:xfrm>
            <a:off x="1524000" y="1556792"/>
            <a:ext cx="9144000" cy="3744416"/>
          </a:xfrm>
        </p:spPr>
        <p:txBody>
          <a:bodyPr/>
          <a:lstStyle/>
          <a:p>
            <a:r>
              <a:rPr lang="en-AU" altLang="en-US" sz="2000" dirty="0">
                <a:cs typeface="Times New Roman" panose="02020603050405020304" pitchFamily="18" charset="0"/>
              </a:rPr>
              <a:t>Chorus</a:t>
            </a:r>
            <a:br>
              <a:rPr lang="en-AU" altLang="en-US" dirty="0">
                <a:cs typeface="Times New Roman" panose="02020603050405020304" pitchFamily="18" charset="0"/>
              </a:rPr>
            </a:br>
            <a:r>
              <a:rPr lang="en-AU" altLang="en-US" sz="4000" dirty="0">
                <a:cs typeface="Times New Roman" panose="02020603050405020304" pitchFamily="18" charset="0"/>
              </a:rPr>
              <a:t>O to be like thee! O to be like thee,</a:t>
            </a:r>
            <a:br>
              <a:rPr lang="en-AU" altLang="en-US" sz="4000" dirty="0">
                <a:cs typeface="Times New Roman" panose="02020603050405020304" pitchFamily="18" charset="0"/>
              </a:rPr>
            </a:br>
            <a:r>
              <a:rPr lang="en-AU" altLang="en-US" sz="4000" dirty="0" err="1">
                <a:cs typeface="Times New Roman" panose="02020603050405020304" pitchFamily="18" charset="0"/>
              </a:rPr>
              <a:t>Blessèd</a:t>
            </a:r>
            <a:r>
              <a:rPr lang="en-AU" altLang="en-US" sz="4000" dirty="0">
                <a:cs typeface="Times New Roman" panose="02020603050405020304" pitchFamily="18" charset="0"/>
              </a:rPr>
              <a:t> Redeemer, pure as thou art!</a:t>
            </a:r>
            <a:br>
              <a:rPr lang="en-AU" altLang="en-US" sz="4000" dirty="0">
                <a:cs typeface="Times New Roman" panose="02020603050405020304" pitchFamily="18" charset="0"/>
              </a:rPr>
            </a:br>
            <a:r>
              <a:rPr lang="en-AU" altLang="en-US" sz="4000" dirty="0">
                <a:cs typeface="Times New Roman" panose="02020603050405020304" pitchFamily="18" charset="0"/>
              </a:rPr>
              <a:t>Come in thy sweetness, </a:t>
            </a:r>
            <a:br>
              <a:rPr lang="en-AU" altLang="en-US" sz="4000" dirty="0">
                <a:cs typeface="Times New Roman" panose="02020603050405020304" pitchFamily="18" charset="0"/>
              </a:rPr>
            </a:br>
            <a:r>
              <a:rPr lang="en-AU" altLang="en-US" sz="4000" dirty="0">
                <a:cs typeface="Times New Roman" panose="02020603050405020304" pitchFamily="18" charset="0"/>
              </a:rPr>
              <a:t>come in thy fullness;</a:t>
            </a:r>
            <a:br>
              <a:rPr lang="en-AU" altLang="en-US" sz="4000" dirty="0">
                <a:cs typeface="Times New Roman" panose="02020603050405020304" pitchFamily="18" charset="0"/>
              </a:rPr>
            </a:br>
            <a:r>
              <a:rPr lang="en-AU" altLang="en-US" sz="4000" dirty="0">
                <a:cs typeface="Times New Roman" panose="02020603050405020304" pitchFamily="18" charset="0"/>
              </a:rPr>
              <a:t>Stamp thine own image </a:t>
            </a:r>
            <a:br>
              <a:rPr lang="en-AU" altLang="en-US" sz="4000" dirty="0">
                <a:cs typeface="Times New Roman" panose="02020603050405020304" pitchFamily="18" charset="0"/>
              </a:rPr>
            </a:br>
            <a:r>
              <a:rPr lang="en-AU" altLang="en-US" sz="4000" dirty="0">
                <a:cs typeface="Times New Roman" panose="02020603050405020304" pitchFamily="18" charset="0"/>
              </a:rPr>
              <a:t>deep on my heart.</a:t>
            </a:r>
            <a:r>
              <a:rPr lang="en-US" altLang="en-US" sz="4000" dirty="0"/>
              <a:t> </a:t>
            </a:r>
            <a:endParaRPr lang="en-AU" altLang="en-US" dirty="0"/>
          </a:p>
        </p:txBody>
      </p:sp>
      <p:sp>
        <p:nvSpPr>
          <p:cNvPr id="3" name="Rectangle 2">
            <a:extLst>
              <a:ext uri="{FF2B5EF4-FFF2-40B4-BE49-F238E27FC236}">
                <a16:creationId xmlns:a16="http://schemas.microsoft.com/office/drawing/2014/main" id="{01391868-D121-4169-B892-36A6C5CF350A}"/>
              </a:ext>
            </a:extLst>
          </p:cNvPr>
          <p:cNvSpPr/>
          <p:nvPr/>
        </p:nvSpPr>
        <p:spPr>
          <a:xfrm>
            <a:off x="192088" y="5661025"/>
            <a:ext cx="6096000" cy="900113"/>
          </a:xfrm>
          <a:prstGeom prst="rect">
            <a:avLst/>
          </a:prstGeom>
        </p:spPr>
        <p:txBody>
          <a:bodyPr>
            <a:spAutoFit/>
          </a:bodyPr>
          <a:lstStyle/>
          <a:p>
            <a:pPr eaLnBrk="1" fontAlgn="auto" hangingPunct="1">
              <a:spcBef>
                <a:spcPts val="0"/>
              </a:spcBef>
              <a:spcAft>
                <a:spcPts val="0"/>
              </a:spcAft>
              <a:defRPr/>
            </a:pPr>
            <a:r>
              <a:rPr lang="en-AU" sz="1050" dirty="0">
                <a:latin typeface="akagi_probook"/>
              </a:rPr>
              <a:t>CCLI Song # 3253052</a:t>
            </a:r>
          </a:p>
          <a:p>
            <a:pPr eaLnBrk="1" fontAlgn="auto" hangingPunct="1">
              <a:spcBef>
                <a:spcPts val="0"/>
              </a:spcBef>
              <a:spcAft>
                <a:spcPts val="0"/>
              </a:spcAft>
              <a:defRPr/>
            </a:pPr>
            <a:r>
              <a:rPr lang="en-AU" sz="1050" dirty="0">
                <a:latin typeface="akagi_probook"/>
              </a:rPr>
              <a:t>Thomas </a:t>
            </a:r>
            <a:r>
              <a:rPr lang="en-AU" sz="1050" dirty="0" err="1">
                <a:latin typeface="akagi_probook"/>
              </a:rPr>
              <a:t>Obediah</a:t>
            </a:r>
            <a:r>
              <a:rPr lang="en-AU" sz="1050" dirty="0">
                <a:latin typeface="akagi_probook"/>
              </a:rPr>
              <a:t> Chisholm</a:t>
            </a:r>
          </a:p>
          <a:p>
            <a:pPr eaLnBrk="1" fontAlgn="auto" hangingPunct="1">
              <a:spcBef>
                <a:spcPts val="0"/>
              </a:spcBef>
              <a:spcAft>
                <a:spcPts val="0"/>
              </a:spcAft>
              <a:buFont typeface="Arial" panose="020B0604020202020204" pitchFamily="34" charset="0"/>
              <a:buChar char="•"/>
              <a:defRPr/>
            </a:pPr>
            <a:r>
              <a:rPr lang="en-AU" sz="1050" dirty="0">
                <a:latin typeface="akagi_probook"/>
              </a:rPr>
              <a:t>© Hope Publishing Company</a:t>
            </a:r>
          </a:p>
          <a:p>
            <a:pPr eaLnBrk="1" fontAlgn="auto" hangingPunct="1">
              <a:spcBef>
                <a:spcPts val="0"/>
              </a:spcBef>
              <a:spcAft>
                <a:spcPts val="0"/>
              </a:spcAft>
              <a:defRPr/>
            </a:pPr>
            <a:r>
              <a:rPr lang="en-AU" sz="1050" i="1" dirty="0">
                <a:latin typeface="akagi_probook"/>
              </a:rPr>
              <a:t>For use solely with the </a:t>
            </a:r>
            <a:r>
              <a:rPr lang="en-AU" sz="1050" i="1" dirty="0" err="1">
                <a:latin typeface="akagi_probook"/>
              </a:rPr>
              <a:t>SongSelect</a:t>
            </a:r>
            <a:r>
              <a:rPr lang="en-AU" sz="1050" i="1" dirty="0">
                <a:latin typeface="akagi_probook"/>
              </a:rPr>
              <a:t>® </a:t>
            </a:r>
            <a:r>
              <a:rPr lang="en-AU" sz="1050" i="1" dirty="0">
                <a:latin typeface="akagi_probook"/>
                <a:hlinkClick r:id="rId2"/>
              </a:rPr>
              <a:t>Terms of Use</a:t>
            </a:r>
            <a:r>
              <a:rPr lang="en-AU" sz="1050" i="1" dirty="0">
                <a:latin typeface="akagi_probook"/>
              </a:rPr>
              <a:t>. All rights reserved. </a:t>
            </a:r>
            <a:r>
              <a:rPr lang="en-AU" sz="1050" i="1" dirty="0">
                <a:latin typeface="akagi_probook"/>
                <a:hlinkClick r:id="rId3"/>
              </a:rPr>
              <a:t>www.ccli.com</a:t>
            </a:r>
            <a:endParaRPr lang="en-AU" sz="1050" i="1" dirty="0">
              <a:latin typeface="akagi_probook"/>
            </a:endParaRPr>
          </a:p>
          <a:p>
            <a:pPr eaLnBrk="1" fontAlgn="auto" hangingPunct="1">
              <a:spcBef>
                <a:spcPts val="0"/>
              </a:spcBef>
              <a:spcAft>
                <a:spcPts val="0"/>
              </a:spcAft>
              <a:defRPr/>
            </a:pPr>
            <a:r>
              <a:rPr lang="en-AU" sz="1050" dirty="0">
                <a:latin typeface="akagi_probook"/>
              </a:rPr>
              <a:t>CCLI Licence #</a:t>
            </a:r>
          </a:p>
        </p:txBody>
      </p:sp>
    </p:spTree>
    <p:extLst>
      <p:ext uri="{BB962C8B-B14F-4D97-AF65-F5344CB8AC3E}">
        <p14:creationId xmlns:p14="http://schemas.microsoft.com/office/powerpoint/2010/main" val="940761123"/>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83</TotalTime>
  <Words>377</Words>
  <Application>Microsoft Office PowerPoint</Application>
  <PresentationFormat>Widescreen</PresentationFormat>
  <Paragraphs>14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Calibri</vt:lpstr>
      <vt:lpstr>Arial</vt:lpstr>
      <vt:lpstr>Calibri Light</vt:lpstr>
      <vt:lpstr>Times New Roman</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653. How firm a foundation,   ye saints of the Lord, Is laid for your faith in his excellent word! What more can he say than to you he hath said, To you who for refuge to Jesus have fled:</dc:title>
  <dc:creator>Perth Fortress Salvos</dc:creator>
  <cp:lastModifiedBy>Narelle Wheaton</cp:lastModifiedBy>
  <cp:revision>11</cp:revision>
  <dcterms:created xsi:type="dcterms:W3CDTF">1998-12-31T02:09:46Z</dcterms:created>
  <dcterms:modified xsi:type="dcterms:W3CDTF">2023-07-27T05:59:47Z</dcterms:modified>
</cp:coreProperties>
</file>